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yfair Display"/>
      <p:regular r:id="rId15"/>
    </p:embeddedFon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Cost Optimization and Self-Service Reporting with Generative AI and Google Cloud Logging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explores a solution that leverages Generative AI and Google Cloud Logging to optimize cloud costs and empower self-service reporting for organizations using Google Cloud Platform (GCP).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928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Challenge: Managing Cloud Costs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analysis of resource utilization and cost trends is time-consuming and error-prone.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938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Customized Reporting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customized reports for different stakeholders can be tedious and repetitive.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Solution: Generative AI and Google Cloud Logging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3314938"/>
            <a:ext cx="108466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345674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Ingest Cloud Logging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7781925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ingest relevant cost-related logs from Google Cloud Logging.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222843"/>
            </a:avLst>
          </a:prstGeom>
          <a:solidFill>
            <a:srgbClr val="C6C6D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9664" y="4822269"/>
            <a:ext cx="147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AI-Powered Insights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6044803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Generative AI models to analyze the ingested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222843"/>
            </a:avLst>
          </a:prstGeom>
          <a:solidFill>
            <a:srgbClr val="C6C6D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4546" y="6545580"/>
            <a:ext cx="138113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512611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Generate Actionable Recommendations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specific and actionable recommendations for cost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AI-Powered Insights: Unlocking Cost Savings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470094" y="302752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Identify Underutilized Resources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resources with low utilization rates and recommend resizing or shutting them down during off-peak hours.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337959" y="3027521"/>
            <a:ext cx="1779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Predictive Cost Forecasting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872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Forecast future spending based on historical usage patterns and identify potential cost spikes.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235" y="6168747"/>
            <a:ext cx="1660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Anomaly Detection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Flag unusual spending patterns or unexpected resource consumption.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160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Self-Service Reporting: Empowering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690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Natural Language Interfaces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users to generate custom reports using natural language queries.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922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Automated Report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Generative AI to automatically generate reports in various formats.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11316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Benefits: Transforming Cloud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Reduced Cloud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Proactively identify and implement cost-saving measures, leading to significant cost reductions.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repetitive tasks, freeing up IT teams to focus on more strategic initiatives.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Enhanced Visibility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deeper insights into cloud spending patterns and identify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9971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Considerations: Ensuring Success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3355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Privacy and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that sensitive data is handled securely and in compliance with relevant regulations.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3251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 Accuracy and Bias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monitor and refine the AI models to ensure accurate and unbiased insights.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an intuitive and user-friendly interface for interacting with the AI-powered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Conclusion: Embracing the Future of Cloud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leveraging the power of Generative AI and Google Cloud Logging, organizations can gain better control over their cloud costs, make data-driven decisions, and optimize their cloud resources more effectively. This solution empowers organizations to embrace the future of cloud management, driving efficiency, agility, and cost savings.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2025-01-22T07:44:08Z</dcterms:created>
  <dcterms:modified xsi:type="dcterms:W3CDTF">2025-01-22T07:44:08Z</dcterms:modified>
</cp:coreProperties>
</file>